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59537" cy="16561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82" y="4077072"/>
            <a:ext cx="108870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0868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9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775"/>
            <a:ext cx="116300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57400"/>
            <a:ext cx="117252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367589" cy="594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38362"/>
            <a:ext cx="114871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42701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28825"/>
            <a:ext cx="116586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19262"/>
            <a:ext cx="116967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57184" cy="55069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92494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407707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3197" y="499147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0110"/>
            <a:ext cx="116490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628900"/>
            <a:ext cx="1166812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676"/>
          <a:stretch/>
        </p:blipFill>
        <p:spPr>
          <a:xfrm>
            <a:off x="2207568" y="404664"/>
            <a:ext cx="6927149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8760"/>
            <a:ext cx="117252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945160"/>
            <a:ext cx="1101090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08333" y="294516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19262"/>
            <a:ext cx="116014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19262"/>
            <a:ext cx="116300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8092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348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566862"/>
            <a:ext cx="53054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157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33600"/>
            <a:ext cx="116300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06084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6949" y="206084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0194" y="3009972"/>
            <a:ext cx="19298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081120" cy="544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0648"/>
            <a:ext cx="7416824" cy="6394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47825"/>
            <a:ext cx="116109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31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14487"/>
            <a:ext cx="115633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90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217026" cy="56222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7008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75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3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05025"/>
            <a:ext cx="108204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85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108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08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57400"/>
            <a:ext cx="106870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0442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7628" y="2971304"/>
            <a:ext cx="14183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6428" y="2971304"/>
            <a:ext cx="14183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05028" y="3974604"/>
            <a:ext cx="14183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90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95450"/>
            <a:ext cx="107061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636912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4052" y="3564012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1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38312"/>
            <a:ext cx="116300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1628800"/>
            <a:ext cx="23762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0023" y="2577925"/>
            <a:ext cx="19340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1775" y="3561773"/>
            <a:ext cx="19340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5681" y="4453024"/>
            <a:ext cx="13880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1" r="25131" b="20432"/>
          <a:stretch/>
        </p:blipFill>
        <p:spPr>
          <a:xfrm>
            <a:off x="1941689" y="5023231"/>
            <a:ext cx="1778047" cy="6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2593"/>
            <a:ext cx="107061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140968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5504" y="5071368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3304" y="5934968"/>
            <a:ext cx="1606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27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632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8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9726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49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119312"/>
            <a:ext cx="107156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11931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48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9726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5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95450"/>
            <a:ext cx="107346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3429000"/>
            <a:ext cx="9903841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57400"/>
            <a:ext cx="116300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9151" y="2996952"/>
            <a:ext cx="14654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1242" y="3934501"/>
            <a:ext cx="27610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85925"/>
            <a:ext cx="115633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71637"/>
            <a:ext cx="117538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643591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1687" y="3564989"/>
            <a:ext cx="19849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48880"/>
            <a:ext cx="19340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5436" y="3344303"/>
            <a:ext cx="20971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538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535" y="3244180"/>
            <a:ext cx="1111567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276872"/>
            <a:ext cx="16911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918" y="3292698"/>
            <a:ext cx="16911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34920" y="3237570"/>
            <a:ext cx="2633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38829" y="4221418"/>
            <a:ext cx="2633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2025-12-02T21:55:03Z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